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4" r:id="rId3"/>
    <p:sldId id="269" r:id="rId4"/>
    <p:sldId id="266" r:id="rId5"/>
    <p:sldId id="259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45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0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8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918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83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697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338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05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9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9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3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23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4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7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0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8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D77B3F-8AE1-4696-9794-303E2CB383FB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C697C2-8D78-416A-B440-0123F73E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917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4334" y="1009934"/>
            <a:ext cx="79702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ОБЖ </a:t>
            </a:r>
          </a:p>
          <a:p>
            <a:pPr algn="ctr"/>
            <a:r>
              <a:rPr lang="ru-RU" sz="6600" dirty="0" smtClean="0"/>
              <a:t>«Как вести себя в общественном транспорте»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57824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"/>
          <a:stretch/>
        </p:blipFill>
        <p:spPr>
          <a:xfrm>
            <a:off x="1241946" y="0"/>
            <a:ext cx="9676263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20479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"/>
          <a:stretch/>
        </p:blipFill>
        <p:spPr>
          <a:xfrm>
            <a:off x="1214652" y="0"/>
            <a:ext cx="9826388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43331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9" y="0"/>
            <a:ext cx="9744501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00834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0" r="462" b="964"/>
          <a:stretch/>
        </p:blipFill>
        <p:spPr>
          <a:xfrm>
            <a:off x="882555" y="0"/>
            <a:ext cx="10450288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072861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50"/>
          <a:stretch/>
        </p:blipFill>
        <p:spPr>
          <a:xfrm>
            <a:off x="1046328" y="0"/>
            <a:ext cx="10176877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07974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9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Женька</dc:creator>
  <cp:lastModifiedBy>Женька</cp:lastModifiedBy>
  <cp:revision>6</cp:revision>
  <dcterms:created xsi:type="dcterms:W3CDTF">2020-04-23T06:45:16Z</dcterms:created>
  <dcterms:modified xsi:type="dcterms:W3CDTF">2020-04-23T07:37:39Z</dcterms:modified>
</cp:coreProperties>
</file>