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sldIdLst>
    <p:sldId id="259" r:id="rId2"/>
    <p:sldId id="256" r:id="rId3"/>
    <p:sldId id="262" r:id="rId4"/>
    <p:sldId id="265" r:id="rId5"/>
    <p:sldId id="257" r:id="rId6"/>
    <p:sldId id="266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87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5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53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7981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294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0073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915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289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9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44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7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68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17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6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74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15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66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EA9F3A-107D-419B-A3F4-C50EA304844B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641EDD6-C62E-4788-895F-787D5C03A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94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43" r:id="rId14"/>
    <p:sldLayoutId id="2147484044" r:id="rId15"/>
    <p:sldLayoutId id="2147484045" r:id="rId16"/>
    <p:sldLayoutId id="214748404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14071" y="2306315"/>
            <a:ext cx="68351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Дни недели</a:t>
            </a:r>
            <a:endParaRPr lang="ru-RU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7923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8462" y="226814"/>
            <a:ext cx="78379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ДНЕЙ В НЕДЕЛЕ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08462" y="1273728"/>
            <a:ext cx="82677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– то с другом захотели</a:t>
            </a: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однажды посчитать:</a:t>
            </a: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дней у нас в неделе  - ТРИ. ЧЕТЫРЕ или ПЯТЬ? </a:t>
            </a: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до вечера пыхтели,</a:t>
            </a: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 ответ найти сумели,</a:t>
            </a: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ответа нет верней:</a:t>
            </a: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РОВНО СЕМЬ В НЕДЕЛЕ ДНЕЙ</a:t>
            </a:r>
          </a:p>
        </p:txBody>
      </p:sp>
      <p:pic>
        <p:nvPicPr>
          <p:cNvPr id="5" name="сколько дней в недели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741150" y="57697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3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r="6418"/>
          <a:stretch/>
        </p:blipFill>
        <p:spPr>
          <a:xfrm>
            <a:off x="805218" y="0"/>
            <a:ext cx="106043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633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87" y="0"/>
            <a:ext cx="5119426" cy="68646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251" y="0"/>
            <a:ext cx="51224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0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358"/>
          <a:stretch/>
        </p:blipFill>
        <p:spPr>
          <a:xfrm>
            <a:off x="1034706" y="1228297"/>
            <a:ext cx="10188690" cy="450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2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4"/>
          <a:stretch/>
        </p:blipFill>
        <p:spPr>
          <a:xfrm>
            <a:off x="2508663" y="0"/>
            <a:ext cx="70034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049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0" t="27629" r="9563" b="7102"/>
          <a:stretch/>
        </p:blipFill>
        <p:spPr>
          <a:xfrm>
            <a:off x="1749980" y="0"/>
            <a:ext cx="8581375" cy="48559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9979" y="4954138"/>
            <a:ext cx="85813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сегодня день недели? Какой был вчера? Позавчера? Какой будет завтра? Послезавтра?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43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141</TotalTime>
  <Words>66</Words>
  <Application>Microsoft Office PowerPoint</Application>
  <PresentationFormat>Широкоэкранный</PresentationFormat>
  <Paragraphs>11</Paragraphs>
  <Slides>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Женька</dc:creator>
  <cp:lastModifiedBy>Женька</cp:lastModifiedBy>
  <cp:revision>14</cp:revision>
  <dcterms:created xsi:type="dcterms:W3CDTF">2020-04-21T10:25:43Z</dcterms:created>
  <dcterms:modified xsi:type="dcterms:W3CDTF">2020-04-21T15:20:37Z</dcterms:modified>
</cp:coreProperties>
</file>