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6" r:id="rId10"/>
    <p:sldId id="262" r:id="rId11"/>
    <p:sldId id="263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3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90" y="500034"/>
            <a:ext cx="6357982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детский сад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г.Волгодонска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(МБДОУ ДС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г.Волгодонска)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Дидактическая игра «Путаницы»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Подготовила: Воспитатель Косатенко Е.В.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г.Волгодонск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didakticheskaya-igra-naydi-oshibku-u-hudojnika-dlya-detey-podgotovitelnoy-gruppy-60602-lar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926" y="4643438"/>
            <a:ext cx="3214710" cy="2360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idakticheskaya-igra-naydi-oshibku-u-hudojnika-dlya-detey-podgotovitelnoy-gruppy-60602-lar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9" y="1142976"/>
            <a:ext cx="6286544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a-dlya-testiruemogo-po-metodike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9" y="1142976"/>
            <a:ext cx="6357982" cy="5357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68" y="428598"/>
            <a:ext cx="6143668" cy="8331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30" y="285721"/>
            <a:ext cx="6286544" cy="8314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9" y="285722"/>
            <a:ext cx="6357982" cy="8446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90" y="285720"/>
            <a:ext cx="6429420" cy="8515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c8840a0d37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9" y="357157"/>
            <a:ext cx="6357982" cy="85550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c8840a0d37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9" y="285721"/>
            <a:ext cx="6286544" cy="851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537723_0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8" y="285720"/>
            <a:ext cx="6286545" cy="8572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6537723_0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90" y="285721"/>
            <a:ext cx="6357982" cy="8658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modified xsi:type="dcterms:W3CDTF">2018-01-22T15:06:10Z</dcterms:modified>
</cp:coreProperties>
</file>